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C8733-B25D-4B64-8788-A2DE4654A7FD}" v="2" dt="2024-03-01T12:02:10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5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9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53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8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7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9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41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1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C889882-BCDB-4CA4-982F-7AEFCDC911A0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20BB7B7-F460-409A-85F7-8DE3815E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7F95-37B5-2412-E3C9-1D4670A2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D7B48AD-6DE1-2AF7-EA7A-BE3BB7567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83334"/>
              </p:ext>
            </p:extLst>
          </p:nvPr>
        </p:nvGraphicFramePr>
        <p:xfrm>
          <a:off x="43258" y="1667438"/>
          <a:ext cx="12104167" cy="428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674">
                  <a:extLst>
                    <a:ext uri="{9D8B030D-6E8A-4147-A177-3AD203B41FA5}">
                      <a16:colId xmlns:a16="http://schemas.microsoft.com/office/drawing/2014/main" val="3698545042"/>
                    </a:ext>
                  </a:extLst>
                </a:gridCol>
                <a:gridCol w="1017739">
                  <a:extLst>
                    <a:ext uri="{9D8B030D-6E8A-4147-A177-3AD203B41FA5}">
                      <a16:colId xmlns:a16="http://schemas.microsoft.com/office/drawing/2014/main" val="1030072361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046182916"/>
                    </a:ext>
                  </a:extLst>
                </a:gridCol>
                <a:gridCol w="847365">
                  <a:extLst>
                    <a:ext uri="{9D8B030D-6E8A-4147-A177-3AD203B41FA5}">
                      <a16:colId xmlns:a16="http://schemas.microsoft.com/office/drawing/2014/main" val="3123595073"/>
                    </a:ext>
                  </a:extLst>
                </a:gridCol>
                <a:gridCol w="1022682">
                  <a:extLst>
                    <a:ext uri="{9D8B030D-6E8A-4147-A177-3AD203B41FA5}">
                      <a16:colId xmlns:a16="http://schemas.microsoft.com/office/drawing/2014/main" val="3130450389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227047124"/>
                    </a:ext>
                  </a:extLst>
                </a:gridCol>
                <a:gridCol w="1034215">
                  <a:extLst>
                    <a:ext uri="{9D8B030D-6E8A-4147-A177-3AD203B41FA5}">
                      <a16:colId xmlns:a16="http://schemas.microsoft.com/office/drawing/2014/main" val="1378082841"/>
                    </a:ext>
                  </a:extLst>
                </a:gridCol>
                <a:gridCol w="1095731">
                  <a:extLst>
                    <a:ext uri="{9D8B030D-6E8A-4147-A177-3AD203B41FA5}">
                      <a16:colId xmlns:a16="http://schemas.microsoft.com/office/drawing/2014/main" val="1509799220"/>
                    </a:ext>
                  </a:extLst>
                </a:gridCol>
                <a:gridCol w="1881564">
                  <a:extLst>
                    <a:ext uri="{9D8B030D-6E8A-4147-A177-3AD203B41FA5}">
                      <a16:colId xmlns:a16="http://schemas.microsoft.com/office/drawing/2014/main" val="3371926055"/>
                    </a:ext>
                  </a:extLst>
                </a:gridCol>
                <a:gridCol w="1627112">
                  <a:extLst>
                    <a:ext uri="{9D8B030D-6E8A-4147-A177-3AD203B41FA5}">
                      <a16:colId xmlns:a16="http://schemas.microsoft.com/office/drawing/2014/main" val="870239101"/>
                    </a:ext>
                  </a:extLst>
                </a:gridCol>
              </a:tblGrid>
              <a:tr h="23254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Primeiro Nome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de </a:t>
                      </a:r>
                    </a:p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nascimento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Feminino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sub-23)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Nacionalidade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Observação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2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1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8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5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2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5314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9F9B179-C2E7-6D94-3ABE-8E8D3CCC75DF}"/>
              </a:ext>
            </a:extLst>
          </p:cNvPr>
          <p:cNvSpPr txBox="1"/>
          <p:nvPr/>
        </p:nvSpPr>
        <p:spPr>
          <a:xfrm>
            <a:off x="4037497" y="335121"/>
            <a:ext cx="3462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TORNEIO INTERNACIONAL FRONTBALL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Masculino e Feminino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Adultos e sub-23</a:t>
            </a:r>
            <a:b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</a:br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VISEU - PAVILHÃO Cavernães</a:t>
            </a:r>
            <a:b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</a:br>
            <a:r>
              <a:rPr lang="pt-BR" sz="1600" b="1" dirty="0">
                <a:solidFill>
                  <a:srgbClr val="000000"/>
                </a:solidFill>
                <a:latin typeface="Arimo"/>
              </a:rPr>
              <a:t>10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-11 MAIO 2025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F03DAEC-115F-DE3F-4109-B3EC500E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878" y="60440"/>
            <a:ext cx="2647334" cy="297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fr-FR" sz="2100" dirty="0">
                <a:solidFill>
                  <a:schemeClr val="bg1"/>
                </a:solidFill>
                <a:latin typeface="inherit"/>
              </a:rPr>
              <a:t>F</a:t>
            </a:r>
            <a:r>
              <a:rPr kumimoji="0" lang="pt-PT" altLang="fr-FR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ormulário de registro</a:t>
            </a:r>
            <a:r>
              <a:rPr kumimoji="0" lang="pt-PT" altLang="fr-FR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pt-PT" alt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Police, symbole, texte, logo&#10;&#10;Le contenu généré par l’IA peut être incorrect.">
            <a:extLst>
              <a:ext uri="{FF2B5EF4-FFF2-40B4-BE49-F238E27FC236}">
                <a16:creationId xmlns:a16="http://schemas.microsoft.com/office/drawing/2014/main" id="{5167D859-F08F-9979-F881-75A41DB8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" y="1"/>
            <a:ext cx="1318119" cy="1658560"/>
          </a:xfrm>
          <a:prstGeom prst="rect">
            <a:avLst/>
          </a:prstGeom>
        </p:spPr>
      </p:pic>
      <p:pic>
        <p:nvPicPr>
          <p:cNvPr id="6" name="Image 5" descr="Une image contenant statue, sculpture&#10;&#10;Le contenu généré par l’IA peut être incorrect.">
            <a:extLst>
              <a:ext uri="{FF2B5EF4-FFF2-40B4-BE49-F238E27FC236}">
                <a16:creationId xmlns:a16="http://schemas.microsoft.com/office/drawing/2014/main" id="{8655F0B2-33FB-0488-6358-18DE19E1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74" t="11134" r="31290" b="11890"/>
          <a:stretch/>
        </p:blipFill>
        <p:spPr>
          <a:xfrm>
            <a:off x="11014203" y="8878"/>
            <a:ext cx="882591" cy="165856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FE6C29-2F31-B824-97C9-2D389B11F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70505"/>
              </p:ext>
            </p:extLst>
          </p:nvPr>
        </p:nvGraphicFramePr>
        <p:xfrm>
          <a:off x="3374796" y="6157119"/>
          <a:ext cx="4194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125">
                  <a:extLst>
                    <a:ext uri="{9D8B030D-6E8A-4147-A177-3AD203B41FA5}">
                      <a16:colId xmlns:a16="http://schemas.microsoft.com/office/drawing/2014/main" val="1060808644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1206933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Quantidade de packs 110€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545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95CAA1B-ADD7-B6DD-2710-2808ED17A769}"/>
              </a:ext>
            </a:extLst>
          </p:cNvPr>
          <p:cNvSpPr/>
          <p:nvPr/>
        </p:nvSpPr>
        <p:spPr>
          <a:xfrm>
            <a:off x="11227324" y="6080289"/>
            <a:ext cx="791851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3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0972AC7-6743-1ACF-5C1C-1C766C99D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240120"/>
              </p:ext>
            </p:extLst>
          </p:nvPr>
        </p:nvGraphicFramePr>
        <p:xfrm>
          <a:off x="43258" y="1667438"/>
          <a:ext cx="12104167" cy="428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674">
                  <a:extLst>
                    <a:ext uri="{9D8B030D-6E8A-4147-A177-3AD203B41FA5}">
                      <a16:colId xmlns:a16="http://schemas.microsoft.com/office/drawing/2014/main" val="3698545042"/>
                    </a:ext>
                  </a:extLst>
                </a:gridCol>
                <a:gridCol w="1017739">
                  <a:extLst>
                    <a:ext uri="{9D8B030D-6E8A-4147-A177-3AD203B41FA5}">
                      <a16:colId xmlns:a16="http://schemas.microsoft.com/office/drawing/2014/main" val="1030072361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046182916"/>
                    </a:ext>
                  </a:extLst>
                </a:gridCol>
                <a:gridCol w="847365">
                  <a:extLst>
                    <a:ext uri="{9D8B030D-6E8A-4147-A177-3AD203B41FA5}">
                      <a16:colId xmlns:a16="http://schemas.microsoft.com/office/drawing/2014/main" val="3123595073"/>
                    </a:ext>
                  </a:extLst>
                </a:gridCol>
                <a:gridCol w="1022682">
                  <a:extLst>
                    <a:ext uri="{9D8B030D-6E8A-4147-A177-3AD203B41FA5}">
                      <a16:colId xmlns:a16="http://schemas.microsoft.com/office/drawing/2014/main" val="3130450389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227047124"/>
                    </a:ext>
                  </a:extLst>
                </a:gridCol>
                <a:gridCol w="1034215">
                  <a:extLst>
                    <a:ext uri="{9D8B030D-6E8A-4147-A177-3AD203B41FA5}">
                      <a16:colId xmlns:a16="http://schemas.microsoft.com/office/drawing/2014/main" val="1378082841"/>
                    </a:ext>
                  </a:extLst>
                </a:gridCol>
                <a:gridCol w="1095731">
                  <a:extLst>
                    <a:ext uri="{9D8B030D-6E8A-4147-A177-3AD203B41FA5}">
                      <a16:colId xmlns:a16="http://schemas.microsoft.com/office/drawing/2014/main" val="1509799220"/>
                    </a:ext>
                  </a:extLst>
                </a:gridCol>
                <a:gridCol w="1881564">
                  <a:extLst>
                    <a:ext uri="{9D8B030D-6E8A-4147-A177-3AD203B41FA5}">
                      <a16:colId xmlns:a16="http://schemas.microsoft.com/office/drawing/2014/main" val="3371926055"/>
                    </a:ext>
                  </a:extLst>
                </a:gridCol>
                <a:gridCol w="1627112">
                  <a:extLst>
                    <a:ext uri="{9D8B030D-6E8A-4147-A177-3AD203B41FA5}">
                      <a16:colId xmlns:a16="http://schemas.microsoft.com/office/drawing/2014/main" val="870239101"/>
                    </a:ext>
                  </a:extLst>
                </a:gridCol>
              </a:tblGrid>
              <a:tr h="23254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Primeiro 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de </a:t>
                      </a:r>
                    </a:p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nascimento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Feminino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Adulto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sub-23)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Nacionalidade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Observação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2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1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8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5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2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8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5314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54C3DC0-81D5-2077-2303-BF9D2480FEB0}"/>
              </a:ext>
            </a:extLst>
          </p:cNvPr>
          <p:cNvSpPr txBox="1"/>
          <p:nvPr/>
        </p:nvSpPr>
        <p:spPr>
          <a:xfrm>
            <a:off x="4060899" y="335121"/>
            <a:ext cx="3415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CAMPEONATO NACIONAL FRONTBALL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Masculino e Feminino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Adultos e sub-23</a:t>
            </a:r>
            <a:b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</a:br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VISEU - PAVILHÃO Cavernães</a:t>
            </a:r>
            <a:b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</a:br>
            <a:r>
              <a:rPr lang="pt-BR" sz="1600" b="1" dirty="0">
                <a:solidFill>
                  <a:srgbClr val="000000"/>
                </a:solidFill>
                <a:latin typeface="Arimo"/>
              </a:rPr>
              <a:t>10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Arimo"/>
              </a:rPr>
              <a:t>-11 MAIO 2025</a:t>
            </a:r>
            <a:endParaRPr lang="pt-BR" sz="1600" b="0" i="0" dirty="0">
              <a:solidFill>
                <a:srgbClr val="000000"/>
              </a:solidFill>
              <a:effectLst/>
              <a:latin typeface="Arimo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973ED52-C7AF-518B-F45D-C21A7E74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878" y="60440"/>
            <a:ext cx="2647334" cy="297525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fr-FR" sz="2100" dirty="0">
                <a:solidFill>
                  <a:schemeClr val="bg1"/>
                </a:solidFill>
                <a:latin typeface="inherit"/>
              </a:rPr>
              <a:t>F</a:t>
            </a:r>
            <a:r>
              <a:rPr kumimoji="0" lang="pt-PT" altLang="fr-FR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ormulário de registro</a:t>
            </a:r>
            <a:r>
              <a:rPr kumimoji="0" lang="pt-PT" altLang="fr-FR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pt-PT" alt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Police, symbole, texte, logo&#10;&#10;Le contenu généré par l’IA peut être incorrect.">
            <a:extLst>
              <a:ext uri="{FF2B5EF4-FFF2-40B4-BE49-F238E27FC236}">
                <a16:creationId xmlns:a16="http://schemas.microsoft.com/office/drawing/2014/main" id="{C1EC5810-7A8E-8767-DA85-86C27814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" y="1"/>
            <a:ext cx="1318119" cy="165856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DD30E9E-E9C3-D020-C67E-FFFE40103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5556"/>
              </p:ext>
            </p:extLst>
          </p:nvPr>
        </p:nvGraphicFramePr>
        <p:xfrm>
          <a:off x="3374796" y="6157119"/>
          <a:ext cx="4194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125">
                  <a:extLst>
                    <a:ext uri="{9D8B030D-6E8A-4147-A177-3AD203B41FA5}">
                      <a16:colId xmlns:a16="http://schemas.microsoft.com/office/drawing/2014/main" val="1060808644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1206933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Quantidade de packs 110€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2545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B982B1-02C4-68AA-F9B5-5AF95A340740}"/>
              </a:ext>
            </a:extLst>
          </p:cNvPr>
          <p:cNvSpPr/>
          <p:nvPr/>
        </p:nvSpPr>
        <p:spPr>
          <a:xfrm>
            <a:off x="11227324" y="6080289"/>
            <a:ext cx="791851" cy="6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statue, sculpture&#10;&#10;Le contenu généré par l’IA peut être incorrect.">
            <a:extLst>
              <a:ext uri="{FF2B5EF4-FFF2-40B4-BE49-F238E27FC236}">
                <a16:creationId xmlns:a16="http://schemas.microsoft.com/office/drawing/2014/main" id="{317FAFC1-EFDF-5479-BE55-A7E2E7F9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74" t="11134" r="31290" b="11890"/>
          <a:stretch/>
        </p:blipFill>
        <p:spPr>
          <a:xfrm>
            <a:off x="11014203" y="8878"/>
            <a:ext cx="882591" cy="16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94</TotalTime>
  <Words>98</Words>
  <Application>Microsoft Office PowerPoint</Application>
  <PresentationFormat>Grand écran</PresentationFormat>
  <Paragraphs>34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Arimo</vt:lpstr>
      <vt:lpstr>inherit</vt:lpstr>
      <vt:lpstr>Rockwell</vt:lpstr>
      <vt:lpstr>Rockwell Condensed</vt:lpstr>
      <vt:lpstr>Wingdings</vt:lpstr>
      <vt:lpstr>Type de bois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 Duarte</dc:creator>
  <cp:lastModifiedBy>José Duarte</cp:lastModifiedBy>
  <cp:revision>9</cp:revision>
  <dcterms:created xsi:type="dcterms:W3CDTF">2024-02-26T10:38:56Z</dcterms:created>
  <dcterms:modified xsi:type="dcterms:W3CDTF">2025-04-11T07:49:18Z</dcterms:modified>
</cp:coreProperties>
</file>